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47" d="100"/>
          <a:sy n="47" d="100"/>
        </p:scale>
        <p:origin x="-2382" y="-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17C9-0943-8640-9BC6-47BA0F2C342E}" type="datetimeFigureOut">
              <a:rPr lang="it-IT" smtClean="0"/>
              <a:pPr/>
              <a:t>27/06/2023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6E26-951A-904A-89D5-DE2ABB71F9A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9250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17C9-0943-8640-9BC6-47BA0F2C342E}" type="datetimeFigureOut">
              <a:rPr lang="it-IT" smtClean="0"/>
              <a:pPr/>
              <a:t>27/06/2023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6E26-951A-904A-89D5-DE2ABB71F9A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8469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17C9-0943-8640-9BC6-47BA0F2C342E}" type="datetimeFigureOut">
              <a:rPr lang="it-IT" smtClean="0"/>
              <a:pPr/>
              <a:t>27/06/2023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6E26-951A-904A-89D5-DE2ABB71F9A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6365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17C9-0943-8640-9BC6-47BA0F2C342E}" type="datetimeFigureOut">
              <a:rPr lang="it-IT" smtClean="0"/>
              <a:pPr/>
              <a:t>27/06/2023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6E26-951A-904A-89D5-DE2ABB71F9A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8086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17C9-0943-8640-9BC6-47BA0F2C342E}" type="datetimeFigureOut">
              <a:rPr lang="it-IT" smtClean="0"/>
              <a:pPr/>
              <a:t>27/06/2023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6E26-951A-904A-89D5-DE2ABB71F9A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6510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17C9-0943-8640-9BC6-47BA0F2C342E}" type="datetimeFigureOut">
              <a:rPr lang="it-IT" smtClean="0"/>
              <a:pPr/>
              <a:t>27/06/2023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6E26-951A-904A-89D5-DE2ABB71F9A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6326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17C9-0943-8640-9BC6-47BA0F2C342E}" type="datetimeFigureOut">
              <a:rPr lang="it-IT" smtClean="0"/>
              <a:pPr/>
              <a:t>27/06/2023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6E26-951A-904A-89D5-DE2ABB71F9A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2461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17C9-0943-8640-9BC6-47BA0F2C342E}" type="datetimeFigureOut">
              <a:rPr lang="it-IT" smtClean="0"/>
              <a:pPr/>
              <a:t>27/06/2023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6E26-951A-904A-89D5-DE2ABB71F9A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1978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17C9-0943-8640-9BC6-47BA0F2C342E}" type="datetimeFigureOut">
              <a:rPr lang="it-IT" smtClean="0"/>
              <a:pPr/>
              <a:t>27/06/2023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6E26-951A-904A-89D5-DE2ABB71F9A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8649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17C9-0943-8640-9BC6-47BA0F2C342E}" type="datetimeFigureOut">
              <a:rPr lang="it-IT" smtClean="0"/>
              <a:pPr/>
              <a:t>27/06/2023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6E26-951A-904A-89D5-DE2ABB71F9A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0598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17C9-0943-8640-9BC6-47BA0F2C342E}" type="datetimeFigureOut">
              <a:rPr lang="it-IT" smtClean="0"/>
              <a:pPr/>
              <a:t>27/06/2023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6E26-951A-904A-89D5-DE2ABB71F9A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9373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17C9-0943-8640-9BC6-47BA0F2C342E}" type="datetimeFigureOut">
              <a:rPr lang="it-IT" smtClean="0"/>
              <a:pPr/>
              <a:t>27/06/2023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66E26-951A-904A-89D5-DE2ABB71F9A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0477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AF142511-8CEB-ED8A-8368-C4F727B63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3" t="6340" b="11046"/>
          <a:stretch/>
        </p:blipFill>
        <p:spPr>
          <a:xfrm>
            <a:off x="206188" y="1667438"/>
            <a:ext cx="6445624" cy="4249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40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0C028A7E-C903-786F-65E0-9D26A4F44C64}"/>
              </a:ext>
            </a:extLst>
          </p:cNvPr>
          <p:cNvSpPr txBox="1"/>
          <p:nvPr/>
        </p:nvSpPr>
        <p:spPr>
          <a:xfrm>
            <a:off x="842682" y="555812"/>
            <a:ext cx="4894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Gli alunni uniti in un grande cuore che pulsa intorno alla torre rosa della città, salutano il Giro d’Italia 2023 !!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979FD500-35B5-F5C2-3302-9DA507EF3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06" t="6819" r="17541"/>
          <a:stretch/>
        </p:blipFill>
        <p:spPr>
          <a:xfrm>
            <a:off x="2026023" y="5948808"/>
            <a:ext cx="2835377" cy="3957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40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769915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40</TotalTime>
  <Words>22</Words>
  <Application>Microsoft Office PowerPoint</Application>
  <PresentationFormat>A4 (21x29,7 cm)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Partenzi</dc:creator>
  <cp:lastModifiedBy>utente</cp:lastModifiedBy>
  <cp:revision>3</cp:revision>
  <dcterms:created xsi:type="dcterms:W3CDTF">2023-06-26T09:22:12Z</dcterms:created>
  <dcterms:modified xsi:type="dcterms:W3CDTF">2023-06-27T14:56:15Z</dcterms:modified>
</cp:coreProperties>
</file>